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2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79" r:id="rId10"/>
    <p:sldId id="263" r:id="rId11"/>
    <p:sldId id="264" r:id="rId12"/>
    <p:sldId id="265" r:id="rId13"/>
    <p:sldId id="274" r:id="rId14"/>
    <p:sldId id="266" r:id="rId15"/>
    <p:sldId id="267" r:id="rId16"/>
    <p:sldId id="275" r:id="rId17"/>
    <p:sldId id="268" r:id="rId18"/>
    <p:sldId id="269" r:id="rId19"/>
    <p:sldId id="276" r:id="rId20"/>
    <p:sldId id="270" r:id="rId21"/>
    <p:sldId id="271" r:id="rId22"/>
    <p:sldId id="277" r:id="rId23"/>
    <p:sldId id="272" r:id="rId24"/>
    <p:sldId id="273" r:id="rId25"/>
    <p:sldId id="278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9" r:id="rId34"/>
    <p:sldId id="300" r:id="rId35"/>
    <p:sldId id="293" r:id="rId36"/>
    <p:sldId id="301" r:id="rId37"/>
    <p:sldId id="302" r:id="rId38"/>
    <p:sldId id="296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6" r:id="rId51"/>
    <p:sldId id="319" r:id="rId52"/>
    <p:sldId id="320" r:id="rId53"/>
    <p:sldId id="321" r:id="rId54"/>
    <p:sldId id="324" r:id="rId55"/>
    <p:sldId id="325" r:id="rId56"/>
    <p:sldId id="326" r:id="rId57"/>
    <p:sldId id="327" r:id="rId58"/>
    <p:sldId id="328" r:id="rId59"/>
    <p:sldId id="329" r:id="rId60"/>
    <p:sldId id="341" r:id="rId61"/>
    <p:sldId id="342" r:id="rId62"/>
    <p:sldId id="332" r:id="rId63"/>
    <p:sldId id="343" r:id="rId64"/>
    <p:sldId id="344" r:id="rId65"/>
    <p:sldId id="335" r:id="rId66"/>
    <p:sldId id="380" r:id="rId67"/>
    <p:sldId id="381" r:id="rId68"/>
    <p:sldId id="338" r:id="rId69"/>
    <p:sldId id="382" r:id="rId70"/>
    <p:sldId id="383" r:id="rId71"/>
    <p:sldId id="349" r:id="rId72"/>
    <p:sldId id="350" r:id="rId73"/>
    <p:sldId id="351" r:id="rId74"/>
    <p:sldId id="352" r:id="rId75"/>
    <p:sldId id="353" r:id="rId76"/>
    <p:sldId id="354" r:id="rId77"/>
    <p:sldId id="355" r:id="rId78"/>
    <p:sldId id="356" r:id="rId79"/>
    <p:sldId id="357" r:id="rId80"/>
    <p:sldId id="358" r:id="rId81"/>
    <p:sldId id="359" r:id="rId82"/>
    <p:sldId id="360" r:id="rId83"/>
    <p:sldId id="361" r:id="rId84"/>
    <p:sldId id="362" r:id="rId85"/>
    <p:sldId id="363" r:id="rId86"/>
    <p:sldId id="364" r:id="rId87"/>
    <p:sldId id="365" r:id="rId88"/>
    <p:sldId id="379" r:id="rId89"/>
    <p:sldId id="367" r:id="rId90"/>
    <p:sldId id="368" r:id="rId91"/>
    <p:sldId id="369" r:id="rId92"/>
    <p:sldId id="370" r:id="rId93"/>
    <p:sldId id="371" r:id="rId94"/>
    <p:sldId id="372" r:id="rId95"/>
    <p:sldId id="373" r:id="rId96"/>
    <p:sldId id="374" r:id="rId97"/>
    <p:sldId id="375" r:id="rId98"/>
    <p:sldId id="376" r:id="rId99"/>
    <p:sldId id="377" r:id="rId100"/>
    <p:sldId id="378" r:id="rId101"/>
  </p:sldIdLst>
  <p:sldSz cx="9144000" cy="6858000" type="screen4x3"/>
  <p:notesSz cx="6858000" cy="9144000"/>
  <p:custShowLst>
    <p:custShow name="Math $100" id="0">
      <p:sldLst>
        <p:sld r:id="rId12"/>
        <p:sld r:id="rId13"/>
        <p:sld r:id="rId14"/>
        <p:sld r:id="rId11"/>
      </p:sldLst>
    </p:custShow>
    <p:custShow name="Math $200" id="1">
      <p:sldLst>
        <p:sld r:id="rId15"/>
        <p:sld r:id="rId16"/>
        <p:sld r:id="rId17"/>
        <p:sld r:id="rId11"/>
      </p:sldLst>
    </p:custShow>
    <p:custShow name="Math $300" id="2">
      <p:sldLst>
        <p:sld r:id="rId18"/>
        <p:sld r:id="rId19"/>
        <p:sld r:id="rId20"/>
        <p:sld r:id="rId11"/>
      </p:sldLst>
    </p:custShow>
    <p:custShow name="Math $400" id="3">
      <p:sldLst>
        <p:sld r:id="rId21"/>
        <p:sld r:id="rId22"/>
        <p:sld r:id="rId23"/>
        <p:sld r:id="rId11"/>
      </p:sldLst>
    </p:custShow>
    <p:custShow name="Math $500" id="4">
      <p:sldLst>
        <p:sld r:id="rId24"/>
        <p:sld r:id="rId25"/>
        <p:sld r:id="rId26"/>
        <p:sld r:id="rId11"/>
      </p:sldLst>
    </p:custShow>
    <p:custShow name="Rhymes $100" id="5">
      <p:sldLst>
        <p:sld r:id="rId27"/>
        <p:sld r:id="rId28"/>
        <p:sld r:id="rId29"/>
        <p:sld r:id="rId11"/>
      </p:sldLst>
    </p:custShow>
    <p:custShow name="Rhymes $200" id="6">
      <p:sldLst>
        <p:sld r:id="rId30"/>
        <p:sld r:id="rId31"/>
        <p:sld r:id="rId32"/>
        <p:sld r:id="rId11"/>
      </p:sldLst>
    </p:custShow>
    <p:custShow name="Rhymes $300" id="7">
      <p:sldLst>
        <p:sld r:id="rId33"/>
        <p:sld r:id="rId34"/>
        <p:sld r:id="rId35"/>
        <p:sld r:id="rId11"/>
      </p:sldLst>
    </p:custShow>
    <p:custShow name="Rhymes $400" id="8">
      <p:sldLst>
        <p:sld r:id="rId36"/>
        <p:sld r:id="rId37"/>
        <p:sld r:id="rId38"/>
        <p:sld r:id="rId11"/>
      </p:sldLst>
    </p:custShow>
    <p:custShow name="Rhymes $500" id="9">
      <p:sldLst>
        <p:sld r:id="rId39"/>
        <p:sld r:id="rId40"/>
        <p:sld r:id="rId41"/>
        <p:sld r:id="rId11"/>
      </p:sldLst>
    </p:custShow>
    <p:custShow name="Language $100" id="10">
      <p:sldLst>
        <p:sld r:id="rId42"/>
        <p:sld r:id="rId43"/>
        <p:sld r:id="rId44"/>
        <p:sld r:id="rId11"/>
      </p:sldLst>
    </p:custShow>
    <p:custShow name="Language $200" id="11">
      <p:sldLst>
        <p:sld r:id="rId45"/>
        <p:sld r:id="rId46"/>
        <p:sld r:id="rId47"/>
        <p:sld r:id="rId11"/>
      </p:sldLst>
    </p:custShow>
    <p:custShow name="Language $300" id="12">
      <p:sldLst>
        <p:sld r:id="rId48"/>
        <p:sld r:id="rId49"/>
        <p:sld r:id="rId50"/>
        <p:sld r:id="rId11"/>
      </p:sldLst>
    </p:custShow>
    <p:custShow name="Language $400" id="13">
      <p:sldLst>
        <p:sld r:id="rId51"/>
        <p:sld r:id="rId52"/>
        <p:sld r:id="rId53"/>
        <p:sld r:id="rId11"/>
      </p:sldLst>
    </p:custShow>
    <p:custShow name="Language $500" id="14">
      <p:sldLst>
        <p:sld r:id="rId54"/>
        <p:sld r:id="rId55"/>
        <p:sld r:id="rId56"/>
        <p:sld r:id="rId11"/>
      </p:sldLst>
    </p:custShow>
    <p:custShow name="Reading $100" id="15">
      <p:sldLst>
        <p:sld r:id="rId57"/>
        <p:sld r:id="rId58"/>
        <p:sld r:id="rId59"/>
        <p:sld r:id="rId11"/>
      </p:sldLst>
    </p:custShow>
    <p:custShow name="Reading $200" id="16">
      <p:sldLst>
        <p:sld r:id="rId60"/>
        <p:sld r:id="rId61"/>
        <p:sld r:id="rId62"/>
        <p:sld r:id="rId11"/>
      </p:sldLst>
    </p:custShow>
    <p:custShow name="Reading $300" id="17">
      <p:sldLst>
        <p:sld r:id="rId63"/>
        <p:sld r:id="rId64"/>
        <p:sld r:id="rId65"/>
        <p:sld r:id="rId11"/>
      </p:sldLst>
    </p:custShow>
    <p:custShow name="Reading $400" id="18">
      <p:sldLst>
        <p:sld r:id="rId66"/>
        <p:sld r:id="rId67"/>
        <p:sld r:id="rId68"/>
        <p:sld r:id="rId11"/>
      </p:sldLst>
    </p:custShow>
    <p:custShow name="Reading $500" id="19">
      <p:sldLst>
        <p:sld r:id="rId69"/>
        <p:sld r:id="rId70"/>
        <p:sld r:id="rId71"/>
        <p:sld r:id="rId11"/>
      </p:sldLst>
    </p:custShow>
    <p:custShow name="History $100" id="20">
      <p:sldLst>
        <p:sld r:id="rId72"/>
        <p:sld r:id="rId73"/>
        <p:sld r:id="rId74"/>
        <p:sld r:id="rId11"/>
      </p:sldLst>
    </p:custShow>
    <p:custShow name="History $200" id="21">
      <p:sldLst>
        <p:sld r:id="rId75"/>
        <p:sld r:id="rId76"/>
        <p:sld r:id="rId77"/>
        <p:sld r:id="rId11"/>
      </p:sldLst>
    </p:custShow>
    <p:custShow name="History $300" id="22">
      <p:sldLst>
        <p:sld r:id="rId78"/>
        <p:sld r:id="rId79"/>
        <p:sld r:id="rId80"/>
        <p:sld r:id="rId11"/>
      </p:sldLst>
    </p:custShow>
    <p:custShow name="History $400" id="23">
      <p:sldLst>
        <p:sld r:id="rId81"/>
        <p:sld r:id="rId82"/>
        <p:sld r:id="rId83"/>
        <p:sld r:id="rId11"/>
      </p:sldLst>
    </p:custShow>
    <p:custShow name="History $500" id="24">
      <p:sldLst>
        <p:sld r:id="rId84"/>
        <p:sld r:id="rId85"/>
        <p:sld r:id="rId86"/>
        <p:sld r:id="rId11"/>
      </p:sldLst>
    </p:custShow>
    <p:custShow name="Science $100" id="25">
      <p:sldLst>
        <p:sld r:id="rId87"/>
        <p:sld r:id="rId88"/>
        <p:sld r:id="rId89"/>
        <p:sld r:id="rId11"/>
      </p:sldLst>
    </p:custShow>
    <p:custShow name="Science $200" id="26">
      <p:sldLst>
        <p:sld r:id="rId90"/>
        <p:sld r:id="rId91"/>
        <p:sld r:id="rId92"/>
        <p:sld r:id="rId11"/>
      </p:sldLst>
    </p:custShow>
    <p:custShow name="Science $300" id="27">
      <p:sldLst>
        <p:sld r:id="rId93"/>
        <p:sld r:id="rId94"/>
        <p:sld r:id="rId95"/>
        <p:sld r:id="rId11"/>
      </p:sldLst>
    </p:custShow>
    <p:custShow name="Science $400" id="28">
      <p:sldLst>
        <p:sld r:id="rId96"/>
        <p:sld r:id="rId97"/>
        <p:sld r:id="rId98"/>
        <p:sld r:id="rId11"/>
      </p:sldLst>
    </p:custShow>
    <p:custShow name="Science $500" id="29">
      <p:sldLst>
        <p:sld r:id="rId99"/>
        <p:sld r:id="rId100"/>
        <p:sld r:id="rId101"/>
        <p:sld r:id="rId11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200"/>
    <a:srgbClr val="315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1" autoAdjust="0"/>
    <p:restoredTop sz="94709" autoAdjust="0"/>
  </p:normalViewPr>
  <p:slideViewPr>
    <p:cSldViewPr snapToGrid="0">
      <p:cViewPr varScale="1">
        <p:scale>
          <a:sx n="62" d="100"/>
          <a:sy n="62" d="100"/>
        </p:scale>
        <p:origin x="-84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2E925-E2FC-40EC-95F5-17F7B7C5802B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81D91-3E02-4696-ADC0-4C22AF664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5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81D91-3E02-4696-ADC0-4C22AF6645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81D91-3E02-4696-ADC0-4C22AF6645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81D91-3E02-4696-ADC0-4C22AF6645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81D91-3E02-4696-ADC0-4C22AF6645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8E26-47A1-4A5A-930E-574AE91B7BA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7CEB9-852A-4234-A168-DCF5B8B50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Compaq_Owner\Desktop\Jeopardy\Daily%20Double.wav" TargetMode="Externa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 descr="800_jeo_alex.jpg"/>
          <p:cNvPicPr>
            <a:picLocks noChangeAspect="1"/>
          </p:cNvPicPr>
          <p:nvPr/>
        </p:nvPicPr>
        <p:blipFill>
          <a:blip r:embed="rId5"/>
          <a:srcRect l="31333" t="14366" r="9048" b="46507"/>
          <a:stretch>
            <a:fillRect/>
          </a:stretch>
        </p:blipFill>
        <p:spPr>
          <a:xfrm>
            <a:off x="914400" y="2293256"/>
            <a:ext cx="7300686" cy="3614057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3860801" y="856343"/>
            <a:ext cx="1235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E7E200"/>
                </a:solidFill>
              </a:rPr>
              <a:t>It’s</a:t>
            </a:r>
            <a:endParaRPr lang="en-US" sz="6600" b="1" dirty="0">
              <a:solidFill>
                <a:srgbClr val="E7E200"/>
              </a:solidFill>
            </a:endParaRPr>
          </a:p>
        </p:txBody>
      </p:sp>
      <p:pic>
        <p:nvPicPr>
          <p:cNvPr id="5" name="Jeopardy_-_Full_Version_1985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855201" y="366487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67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64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764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764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242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242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20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20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198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198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98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67600" y="55626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67600" y="16002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67600" y="4572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7600" y="25908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7600" y="35814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71041" y="4114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History</a:t>
            </a:r>
            <a:endParaRPr lang="en-US" sz="20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263996" y="40164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Math</a:t>
            </a:r>
            <a:endParaRPr lang="en-US" sz="20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4604938" y="4065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Reading</a:t>
            </a:r>
            <a:endParaRPr lang="en-US" sz="20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6025698" y="3967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Science</a:t>
            </a:r>
            <a:endParaRPr lang="en-US" sz="20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1699505" y="39181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Rhymes</a:t>
            </a:r>
            <a:endParaRPr lang="en-US" sz="20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3149763" y="3967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Language</a:t>
            </a:r>
            <a:endParaRPr lang="en-US" sz="2000" b="1" dirty="0"/>
          </a:p>
        </p:txBody>
      </p:sp>
      <p:sp>
        <p:nvSpPr>
          <p:cNvPr id="85" name="Rounded Rectangle 84"/>
          <p:cNvSpPr/>
          <p:nvPr/>
        </p:nvSpPr>
        <p:spPr>
          <a:xfrm>
            <a:off x="7501521" y="16306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0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4635418" y="16257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5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056178" y="16159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5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1715471" y="1640041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5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3180243" y="16159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0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471041" y="263651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1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263996" y="262668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604938" y="263160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6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025698" y="262177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6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699505" y="261685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6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149763" y="262176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1&amp;return=true"/>
              </a:rPr>
              <a:t>$200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7471041" y="362711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2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263996" y="361728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604938" y="362220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7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6025698" y="361237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7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699505" y="360745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7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3149763" y="361236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2&amp;return=true"/>
              </a:rPr>
              <a:t>$300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7486281" y="46024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3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279236" y="459264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3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620178" y="45975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8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6040938" y="45877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8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1714745" y="458281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8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3165003" y="45877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3&amp;return=true"/>
              </a:rPr>
              <a:t>$400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7471041" y="55930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4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263996" y="558324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4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4604938" y="55881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9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6025698" y="55783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29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1699505" y="557341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9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3149763" y="55783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14&amp;return=true"/>
              </a:rPr>
              <a:t>$500</a:t>
            </a:r>
            <a:endParaRPr lang="en-US" sz="3200" b="1" dirty="0">
              <a:solidFill>
                <a:srgbClr val="E7E200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77520" y="1632784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E7E200"/>
                </a:solidFill>
                <a:hlinkClick r:id="" action="ppaction://customshow?id=0&amp;return=true"/>
              </a:rPr>
              <a:t>$100</a:t>
            </a:r>
            <a:endParaRPr lang="en-US" sz="32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Milky Way</a:t>
            </a:r>
            <a:endParaRPr lang="en-US" sz="5400" b="1" dirty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Identify the number in the ten’s place.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654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-1085851" y="-190500"/>
            <a:ext cx="10591799" cy="7688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Identify the number in the </a:t>
            </a:r>
            <a:r>
              <a:rPr lang="en-US" sz="5400" b="1" dirty="0" smtClean="0">
                <a:solidFill>
                  <a:schemeClr val="bg1"/>
                </a:solidFill>
              </a:rPr>
              <a:t>ten’s </a:t>
            </a:r>
            <a:r>
              <a:rPr lang="en-US" sz="5400" b="1" dirty="0">
                <a:solidFill>
                  <a:schemeClr val="bg1"/>
                </a:solidFill>
              </a:rPr>
              <a:t>place.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6</a:t>
            </a:r>
            <a:r>
              <a:rPr lang="en-US" sz="7200" b="1" dirty="0" smtClean="0">
                <a:solidFill>
                  <a:srgbClr val="FFFF00"/>
                </a:solidFill>
              </a:rPr>
              <a:t>5</a:t>
            </a:r>
            <a:r>
              <a:rPr lang="en-US" sz="5400" b="1" dirty="0" smtClean="0">
                <a:solidFill>
                  <a:schemeClr val="bg1"/>
                </a:solidFill>
              </a:rPr>
              <a:t>4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6733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Identify the number in the hundreds place.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973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6276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Identify the number in the hundreds place.</a:t>
            </a:r>
          </a:p>
          <a:p>
            <a:pPr algn="ctr"/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9</a:t>
            </a:r>
            <a:r>
              <a:rPr lang="en-US" sz="5400" b="1" dirty="0" smtClean="0">
                <a:solidFill>
                  <a:schemeClr val="bg1"/>
                </a:solidFill>
              </a:rPr>
              <a:t>73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5361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$300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sum of 200 plus 200.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6733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sum of 200 plus 200.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400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551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 descr="mainheader_reskin.jpg"/>
          <p:cNvPicPr>
            <a:picLocks noChangeAspect="1"/>
          </p:cNvPicPr>
          <p:nvPr/>
        </p:nvPicPr>
        <p:blipFill>
          <a:blip r:embed="rId3"/>
          <a:srcRect l="21691" r="23973"/>
          <a:stretch>
            <a:fillRect/>
          </a:stretch>
        </p:blipFill>
        <p:spPr>
          <a:xfrm>
            <a:off x="243840" y="1600200"/>
            <a:ext cx="8656320" cy="49377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67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64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764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764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242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242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20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20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198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198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98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676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676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676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76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76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71041" y="4114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History</a:t>
            </a:r>
            <a:endParaRPr lang="en-US" sz="20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263996" y="40164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Math</a:t>
            </a:r>
            <a:endParaRPr lang="en-US" sz="20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4604938" y="4065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Reading</a:t>
            </a:r>
            <a:endParaRPr lang="en-US" sz="20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6025698" y="3967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Science</a:t>
            </a:r>
            <a:endParaRPr lang="en-US" sz="20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1699505" y="39181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Rhymes</a:t>
            </a:r>
            <a:endParaRPr lang="en-US" sz="20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3149763" y="3967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Language</a:t>
            </a:r>
            <a:endParaRPr lang="en-US" sz="2000" b="1" dirty="0"/>
          </a:p>
        </p:txBody>
      </p:sp>
      <p:pic>
        <p:nvPicPr>
          <p:cNvPr id="116" name="Picture 115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345112" y="609600"/>
            <a:ext cx="980768" cy="533400"/>
          </a:xfrm>
          <a:prstGeom prst="rect">
            <a:avLst/>
          </a:prstGeom>
        </p:spPr>
      </p:pic>
      <p:pic>
        <p:nvPicPr>
          <p:cNvPr id="117" name="Picture 116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1898141" y="611051"/>
            <a:ext cx="980768" cy="533400"/>
          </a:xfrm>
          <a:prstGeom prst="rect">
            <a:avLst/>
          </a:prstGeom>
        </p:spPr>
      </p:pic>
      <p:pic>
        <p:nvPicPr>
          <p:cNvPr id="118" name="Picture 117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3347392" y="624840"/>
            <a:ext cx="980768" cy="533400"/>
          </a:xfrm>
          <a:prstGeom prst="rect">
            <a:avLst/>
          </a:prstGeom>
        </p:spPr>
      </p:pic>
      <p:pic>
        <p:nvPicPr>
          <p:cNvPr id="119" name="Picture 118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4749472" y="655320"/>
            <a:ext cx="980768" cy="533400"/>
          </a:xfrm>
          <a:prstGeom prst="rect">
            <a:avLst/>
          </a:prstGeom>
        </p:spPr>
      </p:pic>
      <p:pic>
        <p:nvPicPr>
          <p:cNvPr id="120" name="Picture 119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6197272" y="655320"/>
            <a:ext cx="980768" cy="533400"/>
          </a:xfrm>
          <a:prstGeom prst="rect">
            <a:avLst/>
          </a:prstGeom>
        </p:spPr>
      </p:pic>
      <p:pic>
        <p:nvPicPr>
          <p:cNvPr id="121" name="Picture 120" descr="mainheader_reskin.jpg"/>
          <p:cNvPicPr>
            <a:picLocks noChangeAspect="1"/>
          </p:cNvPicPr>
          <p:nvPr/>
        </p:nvPicPr>
        <p:blipFill>
          <a:blip r:embed="rId3"/>
          <a:srcRect l="27961" r="32332" b="8823"/>
          <a:stretch>
            <a:fillRect/>
          </a:stretch>
        </p:blipFill>
        <p:spPr>
          <a:xfrm>
            <a:off x="7599352" y="640080"/>
            <a:ext cx="980768" cy="533400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sum of 40 plus 23.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7952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What is 40 + 23?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63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sum of 601 plus 250.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505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sum of 601 plus 250.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E7E200"/>
                </a:solidFill>
              </a:rPr>
              <a:t>851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7952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Give a word that rhymes with: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tree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tree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example: </a:t>
            </a:r>
            <a:r>
              <a:rPr lang="en-US" sz="5400" b="1" dirty="0" smtClean="0">
                <a:solidFill>
                  <a:srgbClr val="E7E200"/>
                </a:solidFill>
              </a:rPr>
              <a:t>free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Math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52" name="Picture 51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685800" y="1600200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Give a word that rhymes with: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bunny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bunny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example: </a:t>
            </a:r>
            <a:r>
              <a:rPr lang="en-US" sz="5400" b="1" dirty="0" smtClean="0">
                <a:solidFill>
                  <a:srgbClr val="E7E200"/>
                </a:solidFill>
              </a:rPr>
              <a:t>sunny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$300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Give a word that rhymes with: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shirt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shirt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example: </a:t>
            </a:r>
            <a:r>
              <a:rPr lang="en-US" sz="5400" b="1" dirty="0" smtClean="0">
                <a:solidFill>
                  <a:srgbClr val="E7E200"/>
                </a:solidFill>
              </a:rPr>
              <a:t>curt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Give a word that rhymes with: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stage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stage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example: </a:t>
            </a:r>
            <a:r>
              <a:rPr lang="en-US" sz="5400" b="1" dirty="0" smtClean="0">
                <a:solidFill>
                  <a:srgbClr val="E7E200"/>
                </a:solidFill>
              </a:rPr>
              <a:t>page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Give a word that rhymes with: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alive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Rhymes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6" name="Picture 5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816429" y="1616167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alive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example: </a:t>
            </a:r>
            <a:r>
              <a:rPr lang="en-US" sz="5400" b="1" dirty="0" smtClean="0">
                <a:solidFill>
                  <a:srgbClr val="E7E200"/>
                </a:solidFill>
              </a:rPr>
              <a:t>dive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Punctuation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What are you looking for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8257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Punctuation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What are you looking for</a:t>
            </a:r>
            <a:r>
              <a:rPr lang="en-US" sz="5400" b="1" dirty="0" smtClean="0">
                <a:solidFill>
                  <a:srgbClr val="FFFF00"/>
                </a:solidFill>
              </a:rPr>
              <a:t>?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Capitalization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Chris and </a:t>
            </a:r>
            <a:r>
              <a:rPr lang="en-US" sz="5400" b="1" dirty="0" err="1" smtClean="0">
                <a:solidFill>
                  <a:schemeClr val="bg1"/>
                </a:solidFill>
              </a:rPr>
              <a:t>i</a:t>
            </a:r>
            <a:r>
              <a:rPr lang="en-US" sz="5400" b="1" dirty="0" smtClean="0">
                <a:solidFill>
                  <a:schemeClr val="bg1"/>
                </a:solidFill>
              </a:rPr>
              <a:t> play ball.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Capitalization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Chris and </a:t>
            </a:r>
            <a:r>
              <a:rPr lang="en-US" sz="5400" b="1" dirty="0" smtClean="0">
                <a:solidFill>
                  <a:srgbClr val="E7E200"/>
                </a:solidFill>
              </a:rPr>
              <a:t>I</a:t>
            </a:r>
            <a:r>
              <a:rPr lang="en-US" sz="5400" b="1" dirty="0" smtClean="0">
                <a:solidFill>
                  <a:schemeClr val="bg1"/>
                </a:solidFill>
              </a:rPr>
              <a:t> play ball.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$300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Contraction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She will run to the store.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Contraction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She’ll</a:t>
            </a:r>
            <a:r>
              <a:rPr lang="en-US" sz="5400" b="1" dirty="0" smtClean="0">
                <a:solidFill>
                  <a:schemeClr val="bg1"/>
                </a:solidFill>
              </a:rPr>
              <a:t> run to the store.</a:t>
            </a:r>
            <a:endParaRPr lang="en-US" sz="7200" b="1" dirty="0" smtClean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Language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49" name="Picture 48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685800" y="1600200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Punctuation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She said, “I love my family.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She said, “I love my </a:t>
            </a:r>
            <a:r>
              <a:rPr lang="en-US" sz="5400" b="1" dirty="0" smtClean="0">
                <a:solidFill>
                  <a:schemeClr val="bg1"/>
                </a:solidFill>
              </a:rPr>
              <a:t>family.</a:t>
            </a:r>
            <a:r>
              <a:rPr lang="en-US" sz="5400" b="1" dirty="0" smtClean="0">
                <a:solidFill>
                  <a:srgbClr val="E7E200"/>
                </a:solidFill>
              </a:rPr>
              <a:t>”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Punctuation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Yes she is inside the room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Punctuation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Yes</a:t>
            </a:r>
            <a:r>
              <a:rPr lang="en-US" sz="5400" b="1" dirty="0" smtClean="0">
                <a:solidFill>
                  <a:srgbClr val="E7E200"/>
                </a:solidFill>
              </a:rPr>
              <a:t>,</a:t>
            </a:r>
            <a:r>
              <a:rPr lang="en-US" sz="5400" b="1" dirty="0" smtClean="0">
                <a:solidFill>
                  <a:schemeClr val="bg1"/>
                </a:solidFill>
              </a:rPr>
              <a:t> she is inside the room</a:t>
            </a:r>
            <a:r>
              <a:rPr lang="en-US" sz="5400" b="1" dirty="0" smtClean="0">
                <a:solidFill>
                  <a:srgbClr val="E7E200"/>
                </a:solidFill>
              </a:rPr>
              <a:t>.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73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Reading and syllables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monument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810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chemeClr val="bg1"/>
                </a:solidFill>
              </a:rPr>
              <a:t>m</a:t>
            </a:r>
            <a:r>
              <a:rPr lang="en-US" sz="8000" b="1" dirty="0" err="1" smtClean="0">
                <a:solidFill>
                  <a:srgbClr val="E7E200"/>
                </a:solidFill>
              </a:rPr>
              <a:t>o</a:t>
            </a:r>
            <a:r>
              <a:rPr lang="en-US" sz="8000" b="1" dirty="0" err="1" smtClean="0">
                <a:solidFill>
                  <a:schemeClr val="bg1"/>
                </a:solidFill>
              </a:rPr>
              <a:t>n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dirty="0" smtClean="0">
                <a:solidFill>
                  <a:srgbClr val="E7E200"/>
                </a:solidFill>
              </a:rPr>
              <a:t>u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</a:rPr>
              <a:t>m</a:t>
            </a:r>
            <a:r>
              <a:rPr lang="en-US" sz="8000" b="1" dirty="0" err="1" smtClean="0">
                <a:solidFill>
                  <a:srgbClr val="E7E200"/>
                </a:solidFill>
              </a:rPr>
              <a:t>e</a:t>
            </a:r>
            <a:r>
              <a:rPr lang="en-US" sz="8000" b="1" dirty="0" err="1" smtClean="0">
                <a:solidFill>
                  <a:schemeClr val="bg1"/>
                </a:solidFill>
              </a:rPr>
              <a:t>nt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Reading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5" name="Picture 4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685800" y="1600200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Reading and syllables</a:t>
            </a:r>
          </a:p>
          <a:p>
            <a:pPr algn="ctr"/>
            <a:endParaRPr lang="en-US" sz="8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constitution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64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c</a:t>
            </a:r>
            <a:r>
              <a:rPr lang="en-US" sz="8000" b="1" dirty="0" smtClean="0">
                <a:solidFill>
                  <a:srgbClr val="E7E200"/>
                </a:solidFill>
              </a:rPr>
              <a:t>o</a:t>
            </a:r>
            <a:r>
              <a:rPr lang="en-US" sz="8000" b="1" dirty="0" smtClean="0">
                <a:solidFill>
                  <a:schemeClr val="bg1"/>
                </a:solidFill>
              </a:rPr>
              <a:t>n </a:t>
            </a:r>
            <a:r>
              <a:rPr lang="en-US" sz="8000" b="1" dirty="0" err="1" smtClean="0">
                <a:solidFill>
                  <a:schemeClr val="bg1"/>
                </a:solidFill>
              </a:rPr>
              <a:t>st</a:t>
            </a:r>
            <a:r>
              <a:rPr lang="en-US" sz="8000" b="1" dirty="0" err="1" smtClean="0">
                <a:solidFill>
                  <a:srgbClr val="E7E200"/>
                </a:solidFill>
              </a:rPr>
              <a:t>i</a:t>
            </a:r>
            <a:r>
              <a:rPr lang="en-US" sz="8000" b="1" dirty="0" smtClean="0">
                <a:solidFill>
                  <a:schemeClr val="bg1"/>
                </a:solidFill>
              </a:rPr>
              <a:t>  </a:t>
            </a:r>
            <a:r>
              <a:rPr lang="en-US" sz="8000" b="1" dirty="0" err="1" smtClean="0">
                <a:solidFill>
                  <a:schemeClr val="bg1"/>
                </a:solidFill>
              </a:rPr>
              <a:t>t</a:t>
            </a:r>
            <a:r>
              <a:rPr lang="en-US" sz="8000" b="1" dirty="0" err="1" smtClean="0">
                <a:solidFill>
                  <a:srgbClr val="E7E200"/>
                </a:solidFill>
              </a:rPr>
              <a:t>u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u="sng" dirty="0" err="1" smtClean="0">
                <a:solidFill>
                  <a:schemeClr val="bg1"/>
                </a:solidFill>
              </a:rPr>
              <a:t>ti</a:t>
            </a:r>
            <a:r>
              <a:rPr lang="en-US" sz="8000" b="1" dirty="0" err="1" smtClean="0">
                <a:solidFill>
                  <a:srgbClr val="E7E200"/>
                </a:solidFill>
              </a:rPr>
              <a:t>o</a:t>
            </a:r>
            <a:r>
              <a:rPr lang="en-US" sz="8000" b="1" dirty="0" err="1" smtClean="0">
                <a:solidFill>
                  <a:schemeClr val="bg1"/>
                </a:solidFill>
              </a:rPr>
              <a:t>n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Daily</a:t>
            </a:r>
          </a:p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Double</a:t>
            </a:r>
            <a:endParaRPr lang="en-US" sz="15000" b="1" dirty="0">
              <a:solidFill>
                <a:srgbClr val="E7E200"/>
              </a:solidFill>
            </a:endParaRPr>
          </a:p>
        </p:txBody>
      </p:sp>
      <p:pic>
        <p:nvPicPr>
          <p:cNvPr id="6" name="Daily Doubl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65471" y="24629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Reading and syllables</a:t>
            </a:r>
          </a:p>
          <a:p>
            <a:pPr algn="ctr"/>
            <a:endParaRPr lang="en-US" sz="8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ratification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597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r</a:t>
            </a:r>
            <a:r>
              <a:rPr lang="en-US" sz="8000" b="1" dirty="0" smtClean="0">
                <a:solidFill>
                  <a:srgbClr val="E7E200"/>
                </a:solidFill>
              </a:rPr>
              <a:t>a</a:t>
            </a:r>
            <a:r>
              <a:rPr lang="en-US" sz="8000" b="1" dirty="0" smtClean="0">
                <a:solidFill>
                  <a:schemeClr val="bg1"/>
                </a:solidFill>
              </a:rPr>
              <a:t>t </a:t>
            </a:r>
            <a:r>
              <a:rPr lang="en-US" sz="8000" b="1" dirty="0" err="1" smtClean="0">
                <a:solidFill>
                  <a:srgbClr val="E7E200"/>
                </a:solidFill>
              </a:rPr>
              <a:t>i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</a:rPr>
              <a:t>f</a:t>
            </a:r>
            <a:r>
              <a:rPr lang="en-US" sz="8000" b="1" dirty="0" err="1" smtClean="0">
                <a:solidFill>
                  <a:srgbClr val="E7E200"/>
                </a:solidFill>
              </a:rPr>
              <a:t>i</a:t>
            </a:r>
            <a:r>
              <a:rPr lang="en-US" sz="8000" b="1" dirty="0" smtClean="0">
                <a:solidFill>
                  <a:schemeClr val="bg1"/>
                </a:solidFill>
              </a:rPr>
              <a:t> c</a:t>
            </a:r>
            <a:r>
              <a:rPr lang="en-US" sz="8000" b="1" dirty="0" smtClean="0">
                <a:solidFill>
                  <a:srgbClr val="E7E200"/>
                </a:solidFill>
              </a:rPr>
              <a:t>a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u="sng" dirty="0" err="1" smtClean="0">
                <a:solidFill>
                  <a:schemeClr val="bg1"/>
                </a:solidFill>
              </a:rPr>
              <a:t>ti</a:t>
            </a:r>
            <a:r>
              <a:rPr lang="en-US" sz="8000" b="1" dirty="0" err="1" smtClean="0">
                <a:solidFill>
                  <a:srgbClr val="E7E200"/>
                </a:solidFill>
              </a:rPr>
              <a:t>o</a:t>
            </a:r>
            <a:r>
              <a:rPr lang="en-US" sz="8000" b="1" dirty="0" err="1" smtClean="0">
                <a:solidFill>
                  <a:schemeClr val="bg1"/>
                </a:solidFill>
              </a:rPr>
              <a:t>n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Reading and syllables</a:t>
            </a:r>
          </a:p>
          <a:p>
            <a:pPr algn="ctr"/>
            <a:endParaRPr lang="en-US" sz="8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representative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566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6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r</a:t>
            </a:r>
            <a:r>
              <a:rPr lang="en-US" sz="8000" b="1" dirty="0" smtClean="0">
                <a:solidFill>
                  <a:srgbClr val="E7E200"/>
                </a:solidFill>
              </a:rPr>
              <a:t>e</a:t>
            </a:r>
            <a:r>
              <a:rPr lang="en-US" sz="8000" b="1" dirty="0" smtClean="0">
                <a:solidFill>
                  <a:schemeClr val="bg1"/>
                </a:solidFill>
              </a:rPr>
              <a:t>p r</a:t>
            </a:r>
            <a:r>
              <a:rPr lang="en-US" sz="8000" b="1" dirty="0" smtClean="0">
                <a:solidFill>
                  <a:srgbClr val="E7E200"/>
                </a:solidFill>
              </a:rPr>
              <a:t>e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</a:rPr>
              <a:t>s</a:t>
            </a:r>
            <a:r>
              <a:rPr lang="en-US" sz="8000" b="1" dirty="0" err="1" smtClean="0">
                <a:solidFill>
                  <a:srgbClr val="E7E200"/>
                </a:solidFill>
              </a:rPr>
              <a:t>e</a:t>
            </a:r>
            <a:r>
              <a:rPr lang="en-US" sz="8000" b="1" dirty="0" err="1" smtClean="0">
                <a:solidFill>
                  <a:schemeClr val="bg1"/>
                </a:solidFill>
              </a:rPr>
              <a:t>n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</a:rPr>
              <a:t>t</a:t>
            </a:r>
            <a:r>
              <a:rPr lang="en-US" sz="8000" b="1" dirty="0" err="1" smtClean="0">
                <a:solidFill>
                  <a:srgbClr val="E7E200"/>
                </a:solidFill>
              </a:rPr>
              <a:t>a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</a:rPr>
              <a:t>t</a:t>
            </a:r>
            <a:r>
              <a:rPr lang="en-US" sz="8000" b="1" dirty="0" err="1" smtClean="0">
                <a:solidFill>
                  <a:srgbClr val="E7E200"/>
                </a:solidFill>
              </a:rPr>
              <a:t>i</a:t>
            </a:r>
            <a:r>
              <a:rPr lang="en-US" sz="8000" b="1" dirty="0" err="1" smtClean="0">
                <a:solidFill>
                  <a:schemeClr val="bg1"/>
                </a:solidFill>
              </a:rPr>
              <a:t>ve</a:t>
            </a:r>
            <a:endParaRPr lang="en-US" sz="8000" b="1" dirty="0" smtClean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7249885" y="3331029"/>
            <a:ext cx="1117600" cy="377371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30875"/>
      </p:ext>
    </p:extLst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Reading and </a:t>
            </a:r>
            <a:r>
              <a:rPr lang="en-US" sz="5400" b="1" dirty="0" smtClean="0">
                <a:solidFill>
                  <a:schemeClr val="bg1"/>
                </a:solidFill>
              </a:rPr>
              <a:t>syllables</a:t>
            </a:r>
          </a:p>
          <a:p>
            <a:pPr algn="ctr"/>
            <a:endParaRPr lang="en-US" sz="8000" b="1" dirty="0">
              <a:solidFill>
                <a:schemeClr val="bg1"/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Louisiana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764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9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Science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5" name="Picture 4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685800" y="1600200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L</a:t>
            </a:r>
            <a:r>
              <a:rPr lang="en-US" sz="8000" b="1" u="sng" dirty="0" smtClean="0">
                <a:solidFill>
                  <a:srgbClr val="E7E200"/>
                </a:solidFill>
              </a:rPr>
              <a:t>ou</a:t>
            </a:r>
            <a:r>
              <a:rPr lang="en-US" sz="8000" b="1" dirty="0" smtClean="0">
                <a:solidFill>
                  <a:srgbClr val="E7E200"/>
                </a:solidFill>
              </a:rPr>
              <a:t> </a:t>
            </a:r>
            <a:r>
              <a:rPr lang="en-US" sz="8000" b="1" dirty="0" err="1" smtClean="0">
                <a:solidFill>
                  <a:srgbClr val="E7E200"/>
                </a:solidFill>
              </a:rPr>
              <a:t>i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</a:rPr>
              <a:t>s</a:t>
            </a:r>
            <a:r>
              <a:rPr lang="en-US" sz="8000" b="1" dirty="0" err="1" smtClean="0">
                <a:solidFill>
                  <a:srgbClr val="E7E200"/>
                </a:solidFill>
              </a:rPr>
              <a:t>i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dirty="0" smtClean="0">
                <a:solidFill>
                  <a:srgbClr val="E7E200"/>
                </a:solidFill>
              </a:rPr>
              <a:t>a</a:t>
            </a:r>
            <a:r>
              <a:rPr lang="en-US" sz="8000" b="1" dirty="0" smtClean="0">
                <a:solidFill>
                  <a:schemeClr val="bg1"/>
                </a:solidFill>
              </a:rPr>
              <a:t>n </a:t>
            </a:r>
            <a:r>
              <a:rPr lang="en-US" sz="8000" b="1" dirty="0" smtClean="0">
                <a:solidFill>
                  <a:srgbClr val="E7E200"/>
                </a:solidFill>
              </a:rPr>
              <a:t>a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28419"/>
      </p:ext>
    </p:extLst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first president of the United States.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George</a:t>
            </a:r>
          </a:p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Washington</a:t>
            </a:r>
            <a:endParaRPr lang="en-US" sz="5400" b="1" dirty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capitol of the US.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841972" y="-190500"/>
            <a:ext cx="10347921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Washington D.C.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1249378" y="-190500"/>
            <a:ext cx="10755328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$300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largest </a:t>
            </a:r>
            <a:r>
              <a:rPr lang="en-US" sz="5400" b="1" dirty="0" smtClean="0">
                <a:solidFill>
                  <a:schemeClr val="bg1"/>
                </a:solidFill>
              </a:rPr>
              <a:t>state in the US.</a:t>
            </a:r>
            <a:endParaRPr lang="en-US" sz="54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551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Alaska</a:t>
            </a:r>
            <a:endParaRPr lang="en-US" sz="7200" b="1" dirty="0" smtClean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Rockwell" pitchFamily="18" charset="0"/>
              </a:rPr>
              <a:t>History</a:t>
            </a:r>
            <a:endParaRPr lang="en-US" sz="12500" dirty="0">
              <a:latin typeface="Rockwell" pitchFamily="18" charset="0"/>
            </a:endParaRPr>
          </a:p>
        </p:txBody>
      </p:sp>
      <p:pic>
        <p:nvPicPr>
          <p:cNvPr id="5" name="Picture 4" descr="mainheader_reskin.jpg"/>
          <p:cNvPicPr>
            <a:picLocks noChangeAspect="1"/>
          </p:cNvPicPr>
          <p:nvPr/>
        </p:nvPicPr>
        <p:blipFill>
          <a:blip r:embed="rId2"/>
          <a:srcRect l="31392" t="5532" r="34796" b="19252"/>
          <a:stretch>
            <a:fillRect/>
          </a:stretch>
        </p:blipFill>
        <p:spPr>
          <a:xfrm>
            <a:off x="685800" y="1600200"/>
            <a:ext cx="7543800" cy="3703320"/>
          </a:xfrm>
          <a:prstGeom prst="rect">
            <a:avLst/>
          </a:prstGeom>
        </p:spPr>
      </p:pic>
    </p:spTree>
  </p:cSld>
  <p:clrMapOvr>
    <a:masterClrMapping/>
  </p:clrMapOvr>
  <p:transition advClick="0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number of states in the US.</a:t>
            </a:r>
            <a:endParaRPr lang="en-US" sz="54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887241" y="-190500"/>
            <a:ext cx="10393189" cy="2857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50 States</a:t>
            </a:r>
            <a:endParaRPr lang="en-US" sz="5400" b="1" dirty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787650" y="-190500"/>
            <a:ext cx="102936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branch of government that makes laws.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Legislative</a:t>
            </a:r>
            <a:endParaRPr lang="en-US" sz="5400" b="1" dirty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581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$100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tool that measures heat.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thermometer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$200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 descr="mainheader_reskin.jpg"/>
          <p:cNvPicPr>
            <a:picLocks noChangeAspect="1"/>
          </p:cNvPicPr>
          <p:nvPr/>
        </p:nvPicPr>
        <p:blipFill>
          <a:blip r:embed="rId4"/>
          <a:srcRect l="21691" r="23973"/>
          <a:stretch>
            <a:fillRect/>
          </a:stretch>
        </p:blipFill>
        <p:spPr>
          <a:xfrm>
            <a:off x="243840" y="1600200"/>
            <a:ext cx="8656320" cy="49377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67600" y="381000"/>
            <a:ext cx="14478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64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764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764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242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242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20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20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198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198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98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67600" y="55626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67600" y="16002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67600" y="45720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7600" y="25908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7600" y="3581400"/>
            <a:ext cx="1447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E7E2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71041" y="41147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History</a:t>
            </a:r>
            <a:endParaRPr lang="en-US" sz="20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263996" y="401646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Math</a:t>
            </a:r>
            <a:endParaRPr lang="en-US" sz="20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4604938" y="406562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Reading</a:t>
            </a:r>
            <a:endParaRPr lang="en-US" sz="20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6025698" y="396730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Science</a:t>
            </a:r>
            <a:endParaRPr lang="en-US" sz="20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1699505" y="391813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Phonics</a:t>
            </a:r>
            <a:endParaRPr lang="en-US" sz="20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3149763" y="396729"/>
            <a:ext cx="1371600" cy="929640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Language</a:t>
            </a:r>
            <a:endParaRPr lang="en-US" sz="2000" b="1" dirty="0"/>
          </a:p>
        </p:txBody>
      </p:sp>
      <p:pic>
        <p:nvPicPr>
          <p:cNvPr id="52" name="Jeopardy Filling Screen.wav">
            <a:hlinkClick r:id="" action="ppaction://media"/>
          </p:cNvPr>
          <p:cNvPicPr>
            <a:picLocks noRot="1" noChangeAspect="1"/>
          </p:cNvPicPr>
          <p:nvPr>
            <a:wavAudioFile r:embed="rId1" name="Jeopardy Filling Screen.wav"/>
          </p:nvPr>
        </p:nvPicPr>
        <p:blipFill>
          <a:blip r:embed="rId5"/>
          <a:stretch>
            <a:fillRect/>
          </a:stretch>
        </p:blipFill>
        <p:spPr>
          <a:xfrm>
            <a:off x="3984171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audio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You would use this to measure the length of a dollar.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ruler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$300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This is what you breath with.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lungs</a:t>
            </a:r>
            <a:endParaRPr lang="en-US" sz="7200" b="1" dirty="0" smtClean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$400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sense </a:t>
            </a:r>
            <a:r>
              <a:rPr lang="en-US" sz="5400" b="1" dirty="0" smtClean="0">
                <a:solidFill>
                  <a:schemeClr val="bg1"/>
                </a:solidFill>
              </a:rPr>
              <a:t>that your nose gives you.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658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E7E200"/>
                </a:solidFill>
              </a:rPr>
              <a:t>smell</a:t>
            </a:r>
            <a:endParaRPr lang="en-US" sz="5400" b="1" dirty="0">
              <a:solidFill>
                <a:srgbClr val="E7E200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3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b="1" dirty="0" smtClean="0">
                <a:solidFill>
                  <a:srgbClr val="E7E200"/>
                </a:solidFill>
              </a:rPr>
              <a:t>$500</a:t>
            </a:r>
            <a:endParaRPr lang="en-US" sz="15000" b="1" dirty="0">
              <a:solidFill>
                <a:srgbClr val="E7E20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82880"/>
            <a:ext cx="8769391" cy="64922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65471" y="246295"/>
            <a:ext cx="8583560" cy="6331485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The name of our galaxy.</a:t>
            </a:r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-361950" y="-190500"/>
            <a:ext cx="9867900" cy="731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499</Words>
  <Application>Microsoft Office PowerPoint</Application>
  <PresentationFormat>On-screen Show (4:3)</PresentationFormat>
  <Paragraphs>213</Paragraphs>
  <Slides>100</Slides>
  <Notes>4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  <vt:variant>
        <vt:lpstr>Custom Shows</vt:lpstr>
      </vt:variant>
      <vt:variant>
        <vt:i4>30</vt:i4>
      </vt:variant>
    </vt:vector>
  </HeadingPairs>
  <TitlesOfParts>
    <vt:vector size="1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Math $100</vt:lpstr>
      <vt:lpstr>Math $200</vt:lpstr>
      <vt:lpstr>Math $300</vt:lpstr>
      <vt:lpstr>Math $400</vt:lpstr>
      <vt:lpstr>Math $500</vt:lpstr>
      <vt:lpstr>Rhymes $100</vt:lpstr>
      <vt:lpstr>Rhymes $200</vt:lpstr>
      <vt:lpstr>Rhymes $300</vt:lpstr>
      <vt:lpstr>Rhymes $400</vt:lpstr>
      <vt:lpstr>Rhymes $500</vt:lpstr>
      <vt:lpstr>Language $100</vt:lpstr>
      <vt:lpstr>Language $200</vt:lpstr>
      <vt:lpstr>Language $300</vt:lpstr>
      <vt:lpstr>Language $400</vt:lpstr>
      <vt:lpstr>Language $500</vt:lpstr>
      <vt:lpstr>Reading $100</vt:lpstr>
      <vt:lpstr>Reading $200</vt:lpstr>
      <vt:lpstr>Reading $300</vt:lpstr>
      <vt:lpstr>Reading $400</vt:lpstr>
      <vt:lpstr>Reading $500</vt:lpstr>
      <vt:lpstr>History $100</vt:lpstr>
      <vt:lpstr>History $200</vt:lpstr>
      <vt:lpstr>History $300</vt:lpstr>
      <vt:lpstr>History $400</vt:lpstr>
      <vt:lpstr>History $500</vt:lpstr>
      <vt:lpstr>Science $100</vt:lpstr>
      <vt:lpstr>Science $200</vt:lpstr>
      <vt:lpstr>Science $300</vt:lpstr>
      <vt:lpstr>Science $400</vt:lpstr>
      <vt:lpstr>Science $500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Owner</cp:lastModifiedBy>
  <cp:revision>23</cp:revision>
  <dcterms:created xsi:type="dcterms:W3CDTF">2008-06-14T16:04:38Z</dcterms:created>
  <dcterms:modified xsi:type="dcterms:W3CDTF">2015-05-12T04:58:35Z</dcterms:modified>
</cp:coreProperties>
</file>