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63" r:id="rId11"/>
    <p:sldId id="264" r:id="rId12"/>
    <p:sldId id="265" r:id="rId13"/>
    <p:sldId id="274" r:id="rId14"/>
    <p:sldId id="266" r:id="rId15"/>
    <p:sldId id="267" r:id="rId16"/>
    <p:sldId id="275" r:id="rId17"/>
    <p:sldId id="268" r:id="rId18"/>
    <p:sldId id="269" r:id="rId19"/>
    <p:sldId id="276" r:id="rId20"/>
    <p:sldId id="270" r:id="rId21"/>
    <p:sldId id="271" r:id="rId22"/>
    <p:sldId id="277" r:id="rId23"/>
    <p:sldId id="272" r:id="rId24"/>
    <p:sldId id="273" r:id="rId25"/>
    <p:sldId id="278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9" r:id="rId34"/>
    <p:sldId id="300" r:id="rId35"/>
    <p:sldId id="293" r:id="rId36"/>
    <p:sldId id="301" r:id="rId37"/>
    <p:sldId id="302" r:id="rId38"/>
    <p:sldId id="296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6" r:id="rId51"/>
    <p:sldId id="319" r:id="rId52"/>
    <p:sldId id="320" r:id="rId53"/>
    <p:sldId id="321" r:id="rId54"/>
    <p:sldId id="324" r:id="rId55"/>
    <p:sldId id="325" r:id="rId56"/>
    <p:sldId id="326" r:id="rId57"/>
    <p:sldId id="327" r:id="rId58"/>
    <p:sldId id="328" r:id="rId59"/>
    <p:sldId id="329" r:id="rId60"/>
    <p:sldId id="341" r:id="rId61"/>
    <p:sldId id="342" r:id="rId62"/>
    <p:sldId id="332" r:id="rId63"/>
    <p:sldId id="343" r:id="rId64"/>
    <p:sldId id="344" r:id="rId65"/>
    <p:sldId id="335" r:id="rId66"/>
    <p:sldId id="380" r:id="rId67"/>
    <p:sldId id="381" r:id="rId68"/>
    <p:sldId id="338" r:id="rId69"/>
    <p:sldId id="382" r:id="rId70"/>
    <p:sldId id="383" r:id="rId71"/>
    <p:sldId id="349" r:id="rId72"/>
    <p:sldId id="350" r:id="rId73"/>
    <p:sldId id="351" r:id="rId74"/>
    <p:sldId id="352" r:id="rId75"/>
    <p:sldId id="353" r:id="rId76"/>
    <p:sldId id="354" r:id="rId77"/>
    <p:sldId id="355" r:id="rId78"/>
    <p:sldId id="356" r:id="rId79"/>
    <p:sldId id="357" r:id="rId80"/>
    <p:sldId id="358" r:id="rId81"/>
    <p:sldId id="359" r:id="rId82"/>
    <p:sldId id="360" r:id="rId83"/>
    <p:sldId id="361" r:id="rId84"/>
    <p:sldId id="362" r:id="rId85"/>
    <p:sldId id="363" r:id="rId86"/>
    <p:sldId id="364" r:id="rId87"/>
    <p:sldId id="365" r:id="rId88"/>
    <p:sldId id="379" r:id="rId89"/>
    <p:sldId id="367" r:id="rId90"/>
    <p:sldId id="368" r:id="rId91"/>
    <p:sldId id="369" r:id="rId92"/>
    <p:sldId id="370" r:id="rId93"/>
    <p:sldId id="371" r:id="rId94"/>
    <p:sldId id="372" r:id="rId95"/>
    <p:sldId id="373" r:id="rId96"/>
    <p:sldId id="374" r:id="rId97"/>
    <p:sldId id="375" r:id="rId98"/>
    <p:sldId id="376" r:id="rId99"/>
    <p:sldId id="377" r:id="rId100"/>
    <p:sldId id="378" r:id="rId101"/>
  </p:sldIdLst>
  <p:sldSz cx="9144000" cy="6858000" type="screen4x3"/>
  <p:notesSz cx="6858000" cy="9144000"/>
  <p:custShowLst>
    <p:custShow name="Math $100" id="0">
      <p:sldLst>
        <p:sld r:id="rId12"/>
        <p:sld r:id="rId13"/>
        <p:sld r:id="rId14"/>
        <p:sld r:id="rId11"/>
      </p:sldLst>
    </p:custShow>
    <p:custShow name="Math $200" id="1">
      <p:sldLst>
        <p:sld r:id="rId15"/>
        <p:sld r:id="rId16"/>
        <p:sld r:id="rId17"/>
        <p:sld r:id="rId11"/>
      </p:sldLst>
    </p:custShow>
    <p:custShow name="Math $300" id="2">
      <p:sldLst>
        <p:sld r:id="rId18"/>
        <p:sld r:id="rId19"/>
        <p:sld r:id="rId20"/>
        <p:sld r:id="rId11"/>
      </p:sldLst>
    </p:custShow>
    <p:custShow name="Math $400" id="3">
      <p:sldLst>
        <p:sld r:id="rId21"/>
        <p:sld r:id="rId22"/>
        <p:sld r:id="rId23"/>
        <p:sld r:id="rId11"/>
      </p:sldLst>
    </p:custShow>
    <p:custShow name="Math $500" id="4">
      <p:sldLst>
        <p:sld r:id="rId24"/>
        <p:sld r:id="rId25"/>
        <p:sld r:id="rId26"/>
        <p:sld r:id="rId11"/>
      </p:sldLst>
    </p:custShow>
    <p:custShow name="Rhymes $100" id="5">
      <p:sldLst>
        <p:sld r:id="rId27"/>
        <p:sld r:id="rId28"/>
        <p:sld r:id="rId29"/>
        <p:sld r:id="rId11"/>
      </p:sldLst>
    </p:custShow>
    <p:custShow name="Rhymes $200" id="6">
      <p:sldLst>
        <p:sld r:id="rId30"/>
        <p:sld r:id="rId31"/>
        <p:sld r:id="rId32"/>
        <p:sld r:id="rId11"/>
      </p:sldLst>
    </p:custShow>
    <p:custShow name="Rhymes $300" id="7">
      <p:sldLst>
        <p:sld r:id="rId33"/>
        <p:sld r:id="rId34"/>
        <p:sld r:id="rId35"/>
        <p:sld r:id="rId11"/>
      </p:sldLst>
    </p:custShow>
    <p:custShow name="Rhymes $400" id="8">
      <p:sldLst>
        <p:sld r:id="rId36"/>
        <p:sld r:id="rId37"/>
        <p:sld r:id="rId38"/>
        <p:sld r:id="rId11"/>
      </p:sldLst>
    </p:custShow>
    <p:custShow name="Rhymes $500" id="9">
      <p:sldLst>
        <p:sld r:id="rId39"/>
        <p:sld r:id="rId40"/>
        <p:sld r:id="rId41"/>
        <p:sld r:id="rId11"/>
      </p:sldLst>
    </p:custShow>
    <p:custShow name="Language $100" id="10">
      <p:sldLst>
        <p:sld r:id="rId42"/>
        <p:sld r:id="rId43"/>
        <p:sld r:id="rId44"/>
        <p:sld r:id="rId11"/>
      </p:sldLst>
    </p:custShow>
    <p:custShow name="Language $200" id="11">
      <p:sldLst>
        <p:sld r:id="rId45"/>
        <p:sld r:id="rId46"/>
        <p:sld r:id="rId47"/>
        <p:sld r:id="rId11"/>
      </p:sldLst>
    </p:custShow>
    <p:custShow name="Language $300" id="12">
      <p:sldLst>
        <p:sld r:id="rId48"/>
        <p:sld r:id="rId49"/>
        <p:sld r:id="rId50"/>
        <p:sld r:id="rId11"/>
      </p:sldLst>
    </p:custShow>
    <p:custShow name="Language $400" id="13">
      <p:sldLst>
        <p:sld r:id="rId51"/>
        <p:sld r:id="rId52"/>
        <p:sld r:id="rId53"/>
        <p:sld r:id="rId11"/>
      </p:sldLst>
    </p:custShow>
    <p:custShow name="Language $500" id="14">
      <p:sldLst>
        <p:sld r:id="rId54"/>
        <p:sld r:id="rId55"/>
        <p:sld r:id="rId56"/>
        <p:sld r:id="rId11"/>
      </p:sldLst>
    </p:custShow>
    <p:custShow name="Reading $100" id="15">
      <p:sldLst>
        <p:sld r:id="rId57"/>
        <p:sld r:id="rId58"/>
        <p:sld r:id="rId59"/>
        <p:sld r:id="rId11"/>
      </p:sldLst>
    </p:custShow>
    <p:custShow name="Reading $200" id="16">
      <p:sldLst>
        <p:sld r:id="rId60"/>
        <p:sld r:id="rId61"/>
        <p:sld r:id="rId62"/>
        <p:sld r:id="rId11"/>
      </p:sldLst>
    </p:custShow>
    <p:custShow name="Reading $300" id="17">
      <p:sldLst>
        <p:sld r:id="rId63"/>
        <p:sld r:id="rId64"/>
        <p:sld r:id="rId65"/>
        <p:sld r:id="rId11"/>
      </p:sldLst>
    </p:custShow>
    <p:custShow name="Reading $400" id="18">
      <p:sldLst>
        <p:sld r:id="rId66"/>
        <p:sld r:id="rId67"/>
        <p:sld r:id="rId68"/>
        <p:sld r:id="rId11"/>
      </p:sldLst>
    </p:custShow>
    <p:custShow name="Reading $500" id="19">
      <p:sldLst>
        <p:sld r:id="rId69"/>
        <p:sld r:id="rId70"/>
        <p:sld r:id="rId71"/>
        <p:sld r:id="rId11"/>
      </p:sldLst>
    </p:custShow>
    <p:custShow name="History $100" id="20">
      <p:sldLst>
        <p:sld r:id="rId72"/>
        <p:sld r:id="rId73"/>
        <p:sld r:id="rId74"/>
        <p:sld r:id="rId11"/>
      </p:sldLst>
    </p:custShow>
    <p:custShow name="History $200" id="21">
      <p:sldLst>
        <p:sld r:id="rId75"/>
        <p:sld r:id="rId76"/>
        <p:sld r:id="rId77"/>
        <p:sld r:id="rId11"/>
      </p:sldLst>
    </p:custShow>
    <p:custShow name="History $300" id="22">
      <p:sldLst>
        <p:sld r:id="rId78"/>
        <p:sld r:id="rId79"/>
        <p:sld r:id="rId80"/>
        <p:sld r:id="rId11"/>
      </p:sldLst>
    </p:custShow>
    <p:custShow name="History $400" id="23">
      <p:sldLst>
        <p:sld r:id="rId81"/>
        <p:sld r:id="rId82"/>
        <p:sld r:id="rId83"/>
        <p:sld r:id="rId11"/>
      </p:sldLst>
    </p:custShow>
    <p:custShow name="History $500" id="24">
      <p:sldLst>
        <p:sld r:id="rId84"/>
        <p:sld r:id="rId85"/>
        <p:sld r:id="rId86"/>
        <p:sld r:id="rId11"/>
      </p:sldLst>
    </p:custShow>
    <p:custShow name="Science $100" id="25">
      <p:sldLst>
        <p:sld r:id="rId87"/>
        <p:sld r:id="rId88"/>
        <p:sld r:id="rId89"/>
        <p:sld r:id="rId11"/>
      </p:sldLst>
    </p:custShow>
    <p:custShow name="Science $200" id="26">
      <p:sldLst>
        <p:sld r:id="rId90"/>
        <p:sld r:id="rId91"/>
        <p:sld r:id="rId92"/>
        <p:sld r:id="rId11"/>
      </p:sldLst>
    </p:custShow>
    <p:custShow name="Science $300" id="27">
      <p:sldLst>
        <p:sld r:id="rId93"/>
        <p:sld r:id="rId94"/>
        <p:sld r:id="rId95"/>
        <p:sld r:id="rId11"/>
      </p:sldLst>
    </p:custShow>
    <p:custShow name="Science $400" id="28">
      <p:sldLst>
        <p:sld r:id="rId96"/>
        <p:sld r:id="rId97"/>
        <p:sld r:id="rId98"/>
        <p:sld r:id="rId11"/>
      </p:sldLst>
    </p:custShow>
    <p:custShow name="Science $500" id="29">
      <p:sldLst>
        <p:sld r:id="rId99"/>
        <p:sld r:id="rId100"/>
        <p:sld r:id="rId101"/>
        <p:sld r:id="rId11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200"/>
    <a:srgbClr val="315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1" autoAdjust="0"/>
    <p:restoredTop sz="94709" autoAdjust="0"/>
  </p:normalViewPr>
  <p:slideViewPr>
    <p:cSldViewPr snapToGrid="0">
      <p:cViewPr>
        <p:scale>
          <a:sx n="50" d="100"/>
          <a:sy n="50" d="100"/>
        </p:scale>
        <p:origin x="-456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2E925-E2FC-40EC-95F5-17F7B7C5802B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81D91-3E02-4696-ADC0-4C22AF664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5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81D91-3E02-4696-ADC0-4C22AF6645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81D91-3E02-4696-ADC0-4C22AF6645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81D91-3E02-4696-ADC0-4C22AF6645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81D91-3E02-4696-ADC0-4C22AF6645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8E26-47A1-4A5A-930E-574AE91B7BA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Compaq_Owner\Desktop\Jeopardy\Daily%20Double.wav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 descr="800_jeo_alex.jpg"/>
          <p:cNvPicPr>
            <a:picLocks noChangeAspect="1"/>
          </p:cNvPicPr>
          <p:nvPr/>
        </p:nvPicPr>
        <p:blipFill>
          <a:blip r:embed="rId5"/>
          <a:srcRect l="31333" t="14366" r="9048" b="46507"/>
          <a:stretch>
            <a:fillRect/>
          </a:stretch>
        </p:blipFill>
        <p:spPr>
          <a:xfrm>
            <a:off x="914400" y="2293256"/>
            <a:ext cx="7300686" cy="3614057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3860801" y="856343"/>
            <a:ext cx="1235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7E200"/>
                </a:solidFill>
              </a:rPr>
              <a:t>It’s</a:t>
            </a:r>
            <a:endParaRPr lang="en-US" sz="6600" b="1" dirty="0">
              <a:solidFill>
                <a:srgbClr val="E7E200"/>
              </a:solidFill>
            </a:endParaRPr>
          </a:p>
        </p:txBody>
      </p:sp>
      <p:pic>
        <p:nvPicPr>
          <p:cNvPr id="5" name="Jeopardy_-_Full_Version_1985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855201" y="366487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67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764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242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242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20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198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98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676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676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76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76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71041" y="4114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History</a:t>
            </a:r>
            <a:endParaRPr lang="en-US" sz="2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263996" y="4016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Math</a:t>
            </a:r>
            <a:endParaRPr lang="en-US" sz="20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4604938" y="4065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Reading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025698" y="3967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Science</a:t>
            </a:r>
            <a:endParaRPr lang="en-US" sz="2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699505" y="3918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Word Fill</a:t>
            </a:r>
            <a:endParaRPr lang="en-US" sz="2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3149763" y="3967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Language</a:t>
            </a:r>
            <a:endParaRPr lang="en-US" sz="2000" b="1" dirty="0"/>
          </a:p>
        </p:txBody>
      </p:sp>
      <p:sp>
        <p:nvSpPr>
          <p:cNvPr id="85" name="Rounded Rectangle 84"/>
          <p:cNvSpPr/>
          <p:nvPr/>
        </p:nvSpPr>
        <p:spPr>
          <a:xfrm>
            <a:off x="7501521" y="16306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0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4635418" y="16257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5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056178" y="16159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5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715471" y="1640041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5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180243" y="16159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0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471041" y="263651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1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63996" y="262668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604938" y="263160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6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025698" y="262177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6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699505" y="261685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6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149763" y="262176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1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7471041" y="362711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2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263996" y="361728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604938" y="362220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7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025698" y="361237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7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699505" y="360745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7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3149763" y="361236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2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7486281" y="46024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3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79236" y="45926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3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620178" y="45975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8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6040938" y="45877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8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714745" y="45828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8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3165003" y="45877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3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7471041" y="55930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4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263996" y="55832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4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4604938" y="55881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9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6025698" y="55783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9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1699505" y="55734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9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3149763" y="55783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4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77520" y="1632784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0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Ostrich</a:t>
            </a:r>
            <a:endParaRPr lang="en-US" sz="72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093694" y="-190500"/>
            <a:ext cx="11583894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next number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40, 50, 60, ___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-1085851" y="-190500"/>
            <a:ext cx="10803591" cy="7688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70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10064750" cy="76733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numbers between 8 and 11.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281954" y="-190500"/>
            <a:ext cx="11322424" cy="76276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9 and 10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864660" y="-190500"/>
            <a:ext cx="11796060" cy="7536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number of pieces when an apple is cut in half.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613648" y="-190500"/>
            <a:ext cx="11412071" cy="76733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2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766048" y="-190500"/>
            <a:ext cx="11837148" cy="755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 descr="mainheader_reskin.jpg"/>
          <p:cNvPicPr>
            <a:picLocks noChangeAspect="1"/>
          </p:cNvPicPr>
          <p:nvPr/>
        </p:nvPicPr>
        <p:blipFill>
          <a:blip r:embed="rId3"/>
          <a:srcRect l="21691" r="23973"/>
          <a:stretch>
            <a:fillRect/>
          </a:stretch>
        </p:blipFill>
        <p:spPr>
          <a:xfrm>
            <a:off x="243840" y="1600200"/>
            <a:ext cx="8656320" cy="4937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67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764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242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242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20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198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98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676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676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76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76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71041" y="4114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History</a:t>
            </a:r>
            <a:endParaRPr lang="en-US" sz="2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263996" y="4016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Math</a:t>
            </a:r>
            <a:endParaRPr lang="en-US" sz="20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4604938" y="4065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Reading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025698" y="3967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Science</a:t>
            </a:r>
            <a:endParaRPr lang="en-US" sz="2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699505" y="3918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Rhymes</a:t>
            </a:r>
            <a:endParaRPr lang="en-US" sz="2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3149763" y="3967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Language</a:t>
            </a:r>
            <a:endParaRPr lang="en-US" sz="2000" b="1" dirty="0"/>
          </a:p>
        </p:txBody>
      </p:sp>
      <p:pic>
        <p:nvPicPr>
          <p:cNvPr id="116" name="Picture 115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345112" y="609600"/>
            <a:ext cx="980768" cy="533400"/>
          </a:xfrm>
          <a:prstGeom prst="rect">
            <a:avLst/>
          </a:prstGeom>
        </p:spPr>
      </p:pic>
      <p:pic>
        <p:nvPicPr>
          <p:cNvPr id="117" name="Picture 116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1898141" y="611051"/>
            <a:ext cx="980768" cy="533400"/>
          </a:xfrm>
          <a:prstGeom prst="rect">
            <a:avLst/>
          </a:prstGeom>
        </p:spPr>
      </p:pic>
      <p:pic>
        <p:nvPicPr>
          <p:cNvPr id="118" name="Picture 117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3347392" y="624840"/>
            <a:ext cx="980768" cy="533400"/>
          </a:xfrm>
          <a:prstGeom prst="rect">
            <a:avLst/>
          </a:prstGeom>
        </p:spPr>
      </p:pic>
      <p:pic>
        <p:nvPicPr>
          <p:cNvPr id="119" name="Picture 118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4749472" y="655320"/>
            <a:ext cx="980768" cy="533400"/>
          </a:xfrm>
          <a:prstGeom prst="rect">
            <a:avLst/>
          </a:prstGeom>
        </p:spPr>
      </p:pic>
      <p:pic>
        <p:nvPicPr>
          <p:cNvPr id="120" name="Picture 119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6197272" y="655320"/>
            <a:ext cx="980768" cy="533400"/>
          </a:xfrm>
          <a:prstGeom prst="rect">
            <a:avLst/>
          </a:prstGeom>
        </p:spPr>
      </p:pic>
      <p:pic>
        <p:nvPicPr>
          <p:cNvPr id="121" name="Picture 120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7599352" y="640080"/>
            <a:ext cx="980768" cy="533400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This </a:t>
            </a:r>
            <a:r>
              <a:rPr lang="en-US" sz="5400" b="1" dirty="0" smtClean="0">
                <a:solidFill>
                  <a:schemeClr val="bg1"/>
                </a:solidFill>
              </a:rPr>
              <a:t>shape has </a:t>
            </a:r>
            <a:r>
              <a:rPr lang="en-US" sz="5400" b="1" dirty="0" smtClean="0">
                <a:solidFill>
                  <a:schemeClr val="bg1"/>
                </a:solidFill>
              </a:rPr>
              <a:t>three sides: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rectangle, triangle, square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2169460" y="-533400"/>
            <a:ext cx="11973860" cy="8138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triangle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183342" y="-190500"/>
            <a:ext cx="11279842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These 5 coins equal a nickel.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766048" y="-190500"/>
            <a:ext cx="11958918" cy="7505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5 pennies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174377" y="-190500"/>
            <a:ext cx="11698941" cy="77952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75795" y="263248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2399" y="2767280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l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7243" y="2767280"/>
            <a:ext cx="6912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a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9309" y="2767280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d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1109" y="2776164"/>
            <a:ext cx="67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y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9371" y="2771592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b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95159" y="2780487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u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3471" y="2780477"/>
            <a:ext cx="67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g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408695" y="-80772"/>
            <a:ext cx="10721094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2399" y="2767280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l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7243" y="2767280"/>
            <a:ext cx="6912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a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99309" y="2767280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d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51109" y="2776164"/>
            <a:ext cx="67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y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39371" y="2771592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b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5159" y="2780487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u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3471" y="2780477"/>
            <a:ext cx="67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g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425388" y="-190500"/>
            <a:ext cx="11598088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Math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52" name="Picture 51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658472" y="-190500"/>
            <a:ext cx="11551771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96375" y="2758394"/>
            <a:ext cx="614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c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0646" y="2758395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chemeClr val="bg1"/>
                </a:solidFill>
              </a:rPr>
              <a:t>i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6984" y="2758392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1712" y="2758395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chemeClr val="bg1"/>
                </a:solidFill>
              </a:rPr>
              <a:t>i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8050" y="2758387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e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7591" y="2767270"/>
            <a:ext cx="593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s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443318" y="-190500"/>
            <a:ext cx="11463618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96375" y="2758394"/>
            <a:ext cx="614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c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0646" y="2758395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FFFF00"/>
                </a:solidFill>
              </a:rPr>
              <a:t>i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6984" y="2758392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t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1712" y="2758395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FFFF00"/>
                </a:solidFill>
              </a:rPr>
              <a:t>i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8050" y="2758387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7591" y="2767270"/>
            <a:ext cx="593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s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6435" y="2724468"/>
            <a:ext cx="614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1006" y="2724469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e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7044" y="2724466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1772" y="2724469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8110" y="2724461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e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7651" y="2733344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8084" y="2733354"/>
            <a:ext cx="614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c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3847" y="2750317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e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986120" y="-190500"/>
            <a:ext cx="10727019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6435" y="2724468"/>
            <a:ext cx="614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s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1006" y="2724469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7044" y="2724466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1772" y="2724469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t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8110" y="2724461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7651" y="2733344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8084" y="2733354"/>
            <a:ext cx="614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c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8596" y="2750317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210238" y="-190500"/>
            <a:ext cx="11281337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6359" y="2767279"/>
            <a:ext cx="10198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m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9609" y="2767278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o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1962" y="2767277"/>
            <a:ext cx="67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9175" y="2767276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e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9489" y="2767274"/>
            <a:ext cx="10198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m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8030" y="2767273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e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9700" y="2767280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6925" y="2767271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959224" y="-190500"/>
            <a:ext cx="11665324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264025" y="-190500"/>
            <a:ext cx="11259671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66359" y="2767279"/>
            <a:ext cx="10198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m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9609" y="2767278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o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1962" y="2767277"/>
            <a:ext cx="67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FF00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9175" y="2767276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9489" y="2767274"/>
            <a:ext cx="10198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m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8030" y="2767273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9700" y="2767280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6925" y="2767271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t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13146" y="242583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533" y="2767279"/>
            <a:ext cx="614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c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6637" y="2767278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o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6311" y="2767277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4962" y="2767276"/>
            <a:ext cx="67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g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3213" y="2767274"/>
            <a:ext cx="5501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r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6749" y="2767273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a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3674" y="2767280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6749" y="2767271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u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7924" y="2767270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l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6892" y="2767280"/>
            <a:ext cx="6912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a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6975" y="2767280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4198" y="2767269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chemeClr val="bg1"/>
                </a:solidFill>
              </a:rPr>
              <a:t>i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61544" y="2767280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o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44470" y="2767280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31964" y="2767280"/>
            <a:ext cx="593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613648" y="-190500"/>
            <a:ext cx="11875247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Word Fill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5" name="Picture 4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533" y="2767279"/>
            <a:ext cx="614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c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6637" y="2767278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o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6311" y="2767277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4962" y="2767276"/>
            <a:ext cx="67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g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3213" y="2767274"/>
            <a:ext cx="5501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r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6749" y="2767273"/>
            <a:ext cx="700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a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3674" y="2767280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t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6749" y="2767271"/>
            <a:ext cx="7344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u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7924" y="2767270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l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6892" y="2767280"/>
            <a:ext cx="6912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a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6975" y="2767280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t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4198" y="2767269"/>
            <a:ext cx="436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FFFF00"/>
                </a:solidFill>
              </a:rPr>
              <a:t>i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61544" y="2767280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o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44470" y="2767280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31964" y="2767280"/>
            <a:ext cx="593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s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201272" y="-190500"/>
            <a:ext cx="11323171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opposite of stop.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434354" y="-190500"/>
            <a:ext cx="12229353" cy="7825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Go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138518" y="-190500"/>
            <a:ext cx="11285818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182880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This animal should be first in ABC order.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dog, ant, cat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810872" y="-190500"/>
            <a:ext cx="11920071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Ant</a:t>
            </a:r>
            <a:endParaRPr lang="en-US" sz="72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308848" y="-190500"/>
            <a:ext cx="11697448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Pick the noun.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cat is sleeping.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057836" y="-190500"/>
            <a:ext cx="10989235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Cat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676400" y="-190500"/>
            <a:ext cx="117475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Language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49" name="Picture 48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Give an example of a compound word.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604682" y="-190500"/>
            <a:ext cx="11624982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Football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541930" y="-190500"/>
            <a:ext cx="1175273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action word in this sentence.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dog bit the neighbor.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147482" y="-190500"/>
            <a:ext cx="10951882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Bit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434354" y="-190500"/>
            <a:ext cx="11124454" cy="773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word that doesn’t belong.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cat, pig, shoe, bear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156448" y="-190500"/>
            <a:ext cx="10910047" cy="781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Shoe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380566" y="-190500"/>
            <a:ext cx="11654865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Reading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5" name="Picture 4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This is what you do with crayons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506072" y="-190500"/>
            <a:ext cx="11145372" cy="7454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Color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326776" y="-190500"/>
            <a:ext cx="11524876" cy="759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Daily</a:t>
            </a:r>
          </a:p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Double</a:t>
            </a:r>
            <a:endParaRPr lang="en-US" sz="15000" b="1" dirty="0">
              <a:solidFill>
                <a:srgbClr val="E7E200"/>
              </a:solidFill>
            </a:endParaRPr>
          </a:p>
        </p:txBody>
      </p:sp>
      <p:pic>
        <p:nvPicPr>
          <p:cNvPr id="6" name="Daily Doubl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65471" y="24629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Find the color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b</a:t>
            </a:r>
            <a:r>
              <a:rPr lang="en-US" sz="5400" b="1" dirty="0" smtClean="0">
                <a:solidFill>
                  <a:schemeClr val="bg1"/>
                </a:solidFill>
              </a:rPr>
              <a:t>lank, violet, dog, soft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048872" y="-190500"/>
            <a:ext cx="11488272" cy="7597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FFFF00"/>
                </a:solidFill>
              </a:rPr>
              <a:t>V</a:t>
            </a:r>
            <a:r>
              <a:rPr lang="en-US" sz="8000" b="1" dirty="0" smtClean="0">
                <a:solidFill>
                  <a:srgbClr val="FFFF00"/>
                </a:solidFill>
              </a:rPr>
              <a:t>iolet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326776" y="-190500"/>
            <a:ext cx="11512176" cy="7531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word that is not a bird.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r</a:t>
            </a:r>
            <a:r>
              <a:rPr lang="en-US" sz="5400" b="1" dirty="0" smtClean="0">
                <a:solidFill>
                  <a:schemeClr val="bg1"/>
                </a:solidFill>
              </a:rPr>
              <a:t>obin, crow, bee, cardinal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559860" y="-190500"/>
            <a:ext cx="11808760" cy="7566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6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E7E200"/>
                </a:solidFill>
              </a:rPr>
              <a:t>Bee</a:t>
            </a:r>
            <a:endParaRPr lang="en-US" sz="80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021976" y="-190500"/>
            <a:ext cx="11258176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30875"/>
      </p:ext>
    </p:extLst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word you say after you hit a golf ball.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398494" y="-190500"/>
            <a:ext cx="11444194" cy="7764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9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Science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5" name="Picture 4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Fore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174376" y="-190500"/>
            <a:ext cx="11664576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28419"/>
      </p:ext>
    </p:extLst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name for a ball that shows a map of the earth.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703294" y="-190500"/>
            <a:ext cx="11583894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Globe</a:t>
            </a:r>
            <a:endParaRPr lang="en-US" sz="72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425388" y="-190500"/>
            <a:ext cx="11572688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Pick the larger body of water.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lake or pond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828800" y="-190500"/>
            <a:ext cx="127635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Lake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2026024" y="-190500"/>
            <a:ext cx="12046324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This is where you mail a letter.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165412" y="-190500"/>
            <a:ext cx="11757212" cy="755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Post office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181100" y="-245563"/>
            <a:ext cx="113411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History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5" name="Picture 4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This person is your father’s sister.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604683" y="-190501"/>
            <a:ext cx="11764682" cy="71381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Aunt</a:t>
            </a:r>
            <a:endParaRPr lang="en-US" sz="72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291666" y="-190500"/>
            <a:ext cx="10994466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place the city leaders work.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144122" y="-457200"/>
            <a:ext cx="11126322" cy="8515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Capitol</a:t>
            </a:r>
            <a:endParaRPr lang="en-US" sz="72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264024" y="-190500"/>
            <a:ext cx="11119224" cy="758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You get this when you freeze water.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219200" y="-190500"/>
            <a:ext cx="117856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Ice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556872" y="-228600"/>
            <a:ext cx="11297771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 descr="mainheader_reskin.jpg"/>
          <p:cNvPicPr>
            <a:picLocks noChangeAspect="1"/>
          </p:cNvPicPr>
          <p:nvPr/>
        </p:nvPicPr>
        <p:blipFill>
          <a:blip r:embed="rId4"/>
          <a:srcRect l="21691" r="23973"/>
          <a:stretch>
            <a:fillRect/>
          </a:stretch>
        </p:blipFill>
        <p:spPr>
          <a:xfrm>
            <a:off x="243840" y="1600200"/>
            <a:ext cx="8656320" cy="4937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67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764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242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242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20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198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98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676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676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76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76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71041" y="4114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History</a:t>
            </a:r>
            <a:endParaRPr lang="en-US" sz="2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263996" y="4016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Math</a:t>
            </a:r>
            <a:endParaRPr lang="en-US" sz="20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4604938" y="4065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Reading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025698" y="3967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Science</a:t>
            </a:r>
            <a:endParaRPr lang="en-US" sz="2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699505" y="3918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Word Fill</a:t>
            </a:r>
            <a:endParaRPr lang="en-US" sz="2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3149763" y="3967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Language</a:t>
            </a:r>
            <a:endParaRPr lang="en-US" sz="2000" b="1" dirty="0"/>
          </a:p>
        </p:txBody>
      </p:sp>
      <p:pic>
        <p:nvPicPr>
          <p:cNvPr id="52" name="Jeopardy Filling Screen.wav">
            <a:hlinkClick r:id="" action="ppaction://media"/>
          </p:cNvPr>
          <p:cNvPicPr>
            <a:picLocks noRot="1" noChangeAspect="1"/>
          </p:cNvPicPr>
          <p:nvPr>
            <a:wavAudioFile r:embed="rId1" name="Jeopardy Filling Screen.wav"/>
          </p:nvPr>
        </p:nvPicPr>
        <p:blipFill>
          <a:blip r:embed="rId5"/>
          <a:stretch>
            <a:fillRect/>
          </a:stretch>
        </p:blipFill>
        <p:spPr>
          <a:xfrm>
            <a:off x="3984171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These animals have gills and fins.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604682" y="-190500"/>
            <a:ext cx="12234582" cy="749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Fish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775012" y="-190500"/>
            <a:ext cx="12011212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sun does not provide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heat, air, light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631576" y="-190500"/>
            <a:ext cx="11601076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Air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488142" y="-190500"/>
            <a:ext cx="11394142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Rabbits usually live </a:t>
            </a:r>
            <a:r>
              <a:rPr lang="en-US" sz="5400" b="1" dirty="0" smtClean="0">
                <a:solidFill>
                  <a:schemeClr val="bg1"/>
                </a:solidFill>
              </a:rPr>
              <a:t>in a 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129556" y="-190500"/>
            <a:ext cx="11556253" cy="7543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Hole</a:t>
            </a:r>
            <a:endParaRPr lang="en-US" sz="54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flipH="1">
            <a:off x="-1192306" y="-190500"/>
            <a:ext cx="10844306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This animal does not have hooves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horse, donkey, giraffe, ostrich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 flipH="1">
            <a:off x="-1048872" y="-190500"/>
            <a:ext cx="11424771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509</Words>
  <Application>Microsoft Office PowerPoint</Application>
  <PresentationFormat>On-screen Show (4:3)</PresentationFormat>
  <Paragraphs>250</Paragraphs>
  <Slides>100</Slides>
  <Notes>4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  <vt:variant>
        <vt:lpstr>Custom Shows</vt:lpstr>
      </vt:variant>
      <vt:variant>
        <vt:i4>30</vt:i4>
      </vt:variant>
    </vt:vector>
  </HeadingPairs>
  <TitlesOfParts>
    <vt:vector size="1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Math $100</vt:lpstr>
      <vt:lpstr>Math $200</vt:lpstr>
      <vt:lpstr>Math $300</vt:lpstr>
      <vt:lpstr>Math $400</vt:lpstr>
      <vt:lpstr>Math $500</vt:lpstr>
      <vt:lpstr>Rhymes $100</vt:lpstr>
      <vt:lpstr>Rhymes $200</vt:lpstr>
      <vt:lpstr>Rhymes $300</vt:lpstr>
      <vt:lpstr>Rhymes $400</vt:lpstr>
      <vt:lpstr>Rhymes $500</vt:lpstr>
      <vt:lpstr>Language $100</vt:lpstr>
      <vt:lpstr>Language $200</vt:lpstr>
      <vt:lpstr>Language $300</vt:lpstr>
      <vt:lpstr>Language $400</vt:lpstr>
      <vt:lpstr>Language $500</vt:lpstr>
      <vt:lpstr>Reading $100</vt:lpstr>
      <vt:lpstr>Reading $200</vt:lpstr>
      <vt:lpstr>Reading $300</vt:lpstr>
      <vt:lpstr>Reading $400</vt:lpstr>
      <vt:lpstr>Reading $500</vt:lpstr>
      <vt:lpstr>History $100</vt:lpstr>
      <vt:lpstr>History $200</vt:lpstr>
      <vt:lpstr>History $300</vt:lpstr>
      <vt:lpstr>History $400</vt:lpstr>
      <vt:lpstr>History $500</vt:lpstr>
      <vt:lpstr>Science $100</vt:lpstr>
      <vt:lpstr>Science $200</vt:lpstr>
      <vt:lpstr>Science $300</vt:lpstr>
      <vt:lpstr>Science $400</vt:lpstr>
      <vt:lpstr>Science $500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Owner</cp:lastModifiedBy>
  <cp:revision>48</cp:revision>
  <dcterms:created xsi:type="dcterms:W3CDTF">2008-06-14T16:04:38Z</dcterms:created>
  <dcterms:modified xsi:type="dcterms:W3CDTF">2015-05-26T05:19:36Z</dcterms:modified>
</cp:coreProperties>
</file>